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notesMasterIdLst>
    <p:notesMasterId r:id="rId30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ype="http://schemas.openxmlformats.org/officeDocument/2006/relationships/presProps" Target="presProps.xml"/>  <Relationship Id="rId27" Type="http://schemas.openxmlformats.org/officeDocument/2006/relationships/viewProps" Target="viewProps.xml"/>  <Relationship Id="rId28" Type="http://schemas.openxmlformats.org/officeDocument/2006/relationships/theme" Target="theme/theme1.xml"/>  <Relationship Id="rId29" Type="http://schemas.openxmlformats.org/officeDocument/2006/relationships/tableStyles" Target="tableStyles.xml"/>  <Relationship Id="rId30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URL: https://videos.pexels.com/video-files/3129671/3129671-uhd_3840_2160_30fps.mp4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URL: https://videos.pexels.com/video-files/3255275/3255275-uhd_3840_2160_25fps.mp4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URL: https://videos.pexels.com/video-files/1793414/1793414-hd_1280_720_30fps.mp4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URL: https://videos.pexels.com/video-files/2257256/2257256-hd_1920_1080_24fps.mp4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URL: https://videos.pexels.com/video-files/2792370/2792370-hd_1920_1080_30fps.mp4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61a24e7-24e8-4489-8d1f-cac9e75894c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45a228c-d96b-4b0d-a2a8-12f3a587cd4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51e84b5-9105-4133-b585-7bf7a2db034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68fb01f-b38d-4a06-8af5-01958ad9508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4e64798-2254-4a4f-bd79-2996c19a16e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135af53-e78b-4114-bbf7-fb7cfb5fc2b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56fe662-daf6-4c38-ab49-4d2ba8fd065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c9eb50c-a85c-4050-b375-5f79b1991ba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23b5cf5-eb56-4e6a-ae35-c6f2cf98916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fae4463-9f0e-47dc-91ca-7524da1e8d4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7dcb08e-c4fd-4612-91d3-def128c0b93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3c36fb7-3812-4420-aa6c-2665cb38e8e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79916ba-feda-4214-94b7-4dc6711af5c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413bd66-bd4d-43bd-9561-213cc2a7c76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060149a-d798-46b1-baba-66b191bd661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2e98bf5-8449-4dd1-9aa0-5363014c68d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174c7b7-069d-45cc-b509-7f79cefeb2d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ee52581-06a9-4094-b165-22412ec346a9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3bef362-743a-427d-a467-0b7ebfa2c2e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6d2bbc4-56ae-4573-bbde-177d95e8c20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118fb76-8f62-4c9a-9679-c122249d731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4509b6b-8217-4c93-98da-d9570ed364c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3fb589b-abd0-40bc-853f-114637d357d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7e1daaf-44eb-4373-ae69-007985f02fd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2025-03-07T10:27:09.473Z</dcterms:created>
  <dcterms:modified xsi:type="dcterms:W3CDTF">2025-03-07T10:27:09.473Z</dcterms:modified>
</cp:coreProperties>
</file>